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114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04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0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23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097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974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3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176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10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05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498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8B4E7-19E7-4DEF-9E5D-A62C62588882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4CBC1-60D3-45C1-9D09-4AFE010BB6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94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Рисунок 4" descr="C:\Users\Лена\Pictures\2014-05-20 УМК\УМК 001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24938">
            <a:off x="9724432" y="79677"/>
            <a:ext cx="2310251" cy="23008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483111" y="346841"/>
            <a:ext cx="8591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МБДОУ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«Центр развития ребенка- детский сад №36 «Волшебный дворец» г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Альметьевск </a:t>
            </a: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546" y="1524680"/>
            <a:ext cx="1062948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игра-пособие </a:t>
            </a: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«Подбери по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вету»</a:t>
            </a:r>
          </a:p>
          <a:p>
            <a:pPr lvl="0" algn="ctr"/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96084" y="3465151"/>
            <a:ext cx="5955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</a:t>
            </a:r>
          </a:p>
          <a:p>
            <a:pPr lvl="0" algn="r"/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учитель-логпед</a:t>
            </a:r>
          </a:p>
          <a:p>
            <a:pPr lvl="0" algn="r"/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Рузанова Светлана Михайловна</a:t>
            </a:r>
          </a:p>
        </p:txBody>
      </p:sp>
      <p:pic>
        <p:nvPicPr>
          <p:cNvPr id="13" name="Picture 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4" y="2930667"/>
            <a:ext cx="2355072" cy="1805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8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3F3FFF">
                <a:tint val="45000"/>
                <a:satMod val="400000"/>
              </a:srgbClr>
            </a:duotone>
            <a:extLst/>
          </a:blip>
          <a:srcRect/>
          <a:stretch>
            <a:fillRect/>
          </a:stretch>
        </p:blipFill>
        <p:spPr bwMode="auto">
          <a:xfrm>
            <a:off x="4894918" y="4529003"/>
            <a:ext cx="2395071" cy="1836163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5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79" y="3383971"/>
            <a:ext cx="1658937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04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68741" y="150125"/>
            <a:ext cx="1121846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закреплять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умение называть предмет одежды, ее цвет и количество на татарском языке, развивать разговорную речь детей, закреплять пройденный материал и уметь использовать в игровых ситуациях </a:t>
            </a:r>
          </a:p>
          <a:p>
            <a:pPr fontAlgn="base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Задачи:</a:t>
            </a:r>
          </a:p>
          <a:p>
            <a:pPr fontAlgn="base"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− формировать у детей интерес к общению на татарском языке, − развивать устную диалогическую речь на двух государственных языках РТ,</a:t>
            </a:r>
          </a:p>
          <a:p>
            <a:pPr fontAlgn="base"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− закреплять умение детей общаться со сверстниками, используя словарный минимум в соответствии с УМК по татарскому языку;</a:t>
            </a:r>
          </a:p>
          <a:p>
            <a:pPr fontAlgn="base"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− воспитывать интерес к игре, дружелюбие, умение слушать товарища, навыки сотрудничества, самостоятельность. </a:t>
            </a:r>
            <a:endParaRPr lang="ru-RU" sz="28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36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0261" y="740979"/>
            <a:ext cx="116717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Форма организации: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</a:rPr>
              <a:t> 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индивидуальная или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подгрупповая</a:t>
            </a:r>
            <a:endParaRPr lang="ru-RU" sz="2800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tt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Возраст: </a:t>
            </a:r>
            <a:r>
              <a:rPr lang="tt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tt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-7 лет</a:t>
            </a: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Оборудование: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 куклы в красной, желтой, зеленой, синей одежде, 4 вязаных мяча в корзинке, чашки с блюдцами 4-х цветов, игрушечная мебель, обвязанная крючком.</a:t>
            </a:r>
            <a:endParaRPr lang="ru-RU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130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09448" y="394138"/>
            <a:ext cx="1166648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Ход игры</a:t>
            </a:r>
          </a:p>
          <a:p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вариант: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Ход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игры: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Покупатель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приходит в магазин и выбирает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платье для своей куклы. Между покупателем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продавцом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происходит примерно такой диалог: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Коля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кибетче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):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Исәнме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Оля!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Оля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Исәнме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Коля!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Коля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Хәлләр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ничек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? Оля: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Әйбәт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Коля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Оля,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нәрсә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кирәк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? Оля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К</a:t>
            </a:r>
            <a:r>
              <a:rPr lang="tt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үлмәк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кирәк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Коля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Нинди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күлмәк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?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Оля: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кызыл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сары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яшел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зәңгәр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күлмәк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Коля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Ничә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күлмәк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?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Оля: Ике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күлмәк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Коля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Мә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ике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кызыл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күлмәк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Оля: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Рәхмәт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Сау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бул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Коля. 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tt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818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40"/>
          <a:stretch/>
        </p:blipFill>
        <p:spPr>
          <a:xfrm>
            <a:off x="2606534" y="1463557"/>
            <a:ext cx="6898311" cy="44732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402006" y="245660"/>
            <a:ext cx="69740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tt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үлмәк нинди?</a:t>
            </a:r>
          </a:p>
          <a:p>
            <a:pPr algn="ctr"/>
            <a:r>
              <a:rPr lang="tt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(кызыл, яшел, сары, зәңгәр)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07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35571" y="204952"/>
            <a:ext cx="1116198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tt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tt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</a:t>
            </a:r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/>
            <a:r>
              <a:rPr lang="tt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риглашаем кукол за стол и предлагаем чашку, блюд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соответствующее цвету платья. Тем самым закрепляем название посуды на татарском языке: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чынаяк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</a:t>
            </a: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әлинкә. </a:t>
            </a:r>
          </a:p>
          <a:p>
            <a:pPr lvl="0"/>
            <a:endParaRPr lang="tt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t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tt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вариант: </a:t>
            </a:r>
            <a:endParaRPr lang="tt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Зовем кукол поиграт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tt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мячиком, предлагаем мячики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соответствующее цвету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платья. </a:t>
            </a:r>
            <a:endParaRPr lang="tt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019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ebinby.ru/ikonkka/skachat_rabochie_klyuchi_dlya_kasperskiy_2012_torrent_69114_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267" y="1684528"/>
            <a:ext cx="5409062" cy="4056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2" y="1684528"/>
            <a:ext cx="5470414" cy="41028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846161" y="643341"/>
            <a:ext cx="108681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t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Әйдәгез, чәй  эчәбез!                   Әйдәгез, уйныйбыз!            </a:t>
            </a:r>
            <a:endParaRPr lang="tt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0444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307</Words>
  <Application>Microsoft Office PowerPoint</Application>
  <PresentationFormat>Широкоэкранный</PresentationFormat>
  <Paragraphs>33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21</cp:revision>
  <dcterms:created xsi:type="dcterms:W3CDTF">2018-03-23T03:21:34Z</dcterms:created>
  <dcterms:modified xsi:type="dcterms:W3CDTF">2020-11-24T09:55:24Z</dcterms:modified>
</cp:coreProperties>
</file>